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embedTrueTypeFonts="1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12192000" cy="6858000"/>
  <p:notesSz cx="6858000" cy="9144000"/>
  <p:embeddedFontLst>
    <p:embeddedFont>
      <p:font typeface="Rubik Bold" pitchFamily="2" charset="-79"/>
      <p:bold r:id="rId6"/>
    </p:embeddedFont>
    <p:embeddedFont>
      <p:font typeface="Rubik SemiBold" pitchFamily="2" charset="-79"/>
      <p:bold r:id="rId7"/>
    </p:embeddedFont>
    <p:embeddedFont>
      <p:font typeface="Rubik" pitchFamily="2" charset="-79"/>
      <p:regular r:id="rId8"/>
      <p:bold r:id="rId9"/>
    </p:embeddedFont>
    <p:embeddedFont>
      <p:font typeface="Calibri Light" panose="020F0302020204030204" pitchFamily="34" charset="0"/>
      <p:regular r:id="rId10"/>
      <p:italic r:id="rId11"/>
    </p:embeddedFont>
    <p:embeddedFont>
      <p:font typeface="Calibri" panose="020F0502020204030204" pitchFamily="34" charset="0"/>
      <p:regular r:id="rId12"/>
      <p:bold r:id="rId13"/>
      <p:italic r:id="rId14"/>
      <p:boldItalic r:id="rId15"/>
    </p:embeddedFont>
  </p:embeddedFontLst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F8F8"/>
    <a:srgbClr val="0808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975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 smtClean="0"/>
              <a:t>לחץ כדי לערוך סגנון כותרת משנה של תבנית בסיס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41725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90511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98003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25675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1628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63846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26480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54041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85743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03262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 smtClean="0"/>
              <a:t>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02374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 smtClean="0"/>
              <a:t>לחץ כדי לערוך סגנון כותרת של תבנית בסיס</a:t>
            </a:r>
            <a:endParaRPr lang="he-IL"/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 smtClean="0"/>
              <a:t>ערוך סגנונות טקסט של תבנית בסיס</a:t>
            </a:r>
          </a:p>
          <a:p>
            <a:pPr lvl="1"/>
            <a:r>
              <a:rPr lang="he-IL" smtClean="0"/>
              <a:t>רמה שניה</a:t>
            </a:r>
          </a:p>
          <a:p>
            <a:pPr lvl="2"/>
            <a:r>
              <a:rPr lang="he-IL" smtClean="0"/>
              <a:t>רמה שלישית</a:t>
            </a:r>
          </a:p>
          <a:p>
            <a:pPr lvl="3"/>
            <a:r>
              <a:rPr lang="he-IL" smtClean="0"/>
              <a:t>רמה רביעית</a:t>
            </a:r>
          </a:p>
          <a:p>
            <a:pPr lvl="4"/>
            <a:r>
              <a:rPr lang="he-IL" smtClean="0"/>
              <a:t>רמה חמישית</a:t>
            </a:r>
            <a:endParaRPr lang="he-IL"/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4CBFE4-46BD-46D5-925A-DF4E1EE01C4F}" type="datetimeFigureOut">
              <a:rPr lang="he-IL" smtClean="0"/>
              <a:t>כ'/טבת/תשפ"ד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76A1F-93D8-46F9-98DC-C855F2889E00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551847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/>
          <a:lstStyle/>
          <a:p>
            <a:r>
              <a:rPr lang="he-IL" dirty="0" smtClean="0">
                <a:latin typeface="Rubik Bold" pitchFamily="2" charset="-79"/>
                <a:cs typeface="Rubik Bold" pitchFamily="2" charset="-79"/>
              </a:rPr>
              <a:t>הכנסת מידע ללומדת סולמות וחבלים</a:t>
            </a:r>
            <a:endParaRPr lang="he-IL" dirty="0">
              <a:latin typeface="Rubik Bold" pitchFamily="2" charset="-79"/>
              <a:cs typeface="Rubik Bold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14507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92" y="284053"/>
            <a:ext cx="3572374" cy="6354062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098632" y="842211"/>
            <a:ext cx="421105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800" b="1" dirty="0" smtClean="0">
                <a:latin typeface="Rubik" pitchFamily="2" charset="-79"/>
                <a:cs typeface="Rubik" pitchFamily="2" charset="-79"/>
              </a:rPr>
              <a:t>הכנסת שאלות</a:t>
            </a:r>
            <a:endParaRPr lang="he-IL" sz="2800" b="1" dirty="0">
              <a:latin typeface="Rubik" pitchFamily="2" charset="-79"/>
              <a:cs typeface="Rubik" pitchFamily="2" charset="-79"/>
            </a:endParaRPr>
          </a:p>
        </p:txBody>
      </p:sp>
      <p:sp>
        <p:nvSpPr>
          <p:cNvPr id="6" name="quesrion"/>
          <p:cNvSpPr txBox="1"/>
          <p:nvPr/>
        </p:nvSpPr>
        <p:spPr>
          <a:xfrm>
            <a:off x="870284" y="514642"/>
            <a:ext cx="2895600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he-IL" dirty="0" smtClean="0">
                <a:latin typeface="Rubik SemiBold" pitchFamily="2" charset="-79"/>
                <a:cs typeface="Rubik SemiBold" pitchFamily="2" charset="-79"/>
              </a:rPr>
              <a:t>הכניסו שאלה כאן</a:t>
            </a:r>
            <a:endParaRPr lang="he-IL" dirty="0">
              <a:latin typeface="Rubik SemiBold" pitchFamily="2" charset="-79"/>
              <a:cs typeface="Rubik SemiBold" pitchFamily="2" charset="-79"/>
            </a:endParaRPr>
          </a:p>
        </p:txBody>
      </p:sp>
      <p:sp>
        <p:nvSpPr>
          <p:cNvPr id="8" name="ans1"/>
          <p:cNvSpPr/>
          <p:nvPr/>
        </p:nvSpPr>
        <p:spPr>
          <a:xfrm>
            <a:off x="810127" y="1092704"/>
            <a:ext cx="2935705" cy="720000"/>
          </a:xfrm>
          <a:prstGeom prst="roundRect">
            <a:avLst/>
          </a:prstGeom>
          <a:solidFill>
            <a:schemeClr val="bg1"/>
          </a:solidFill>
          <a:ln w="34925">
            <a:solidFill>
              <a:schemeClr val="accent1">
                <a:shade val="50000"/>
                <a:alpha val="0"/>
              </a:schemeClr>
            </a:solidFill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תשובה 1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9" name="ans2"/>
          <p:cNvSpPr/>
          <p:nvPr/>
        </p:nvSpPr>
        <p:spPr>
          <a:xfrm>
            <a:off x="830179" y="2088636"/>
            <a:ext cx="2935705" cy="751956"/>
          </a:xfrm>
          <a:prstGeom prst="roundRect">
            <a:avLst/>
          </a:prstGeom>
          <a:solidFill>
            <a:schemeClr val="bg1"/>
          </a:solidFill>
          <a:ln w="34925">
            <a:solidFill>
              <a:schemeClr val="accent1">
                <a:shade val="50000"/>
                <a:alpha val="0"/>
              </a:schemeClr>
            </a:solidFill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תשובה 2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10" name="ans3"/>
          <p:cNvSpPr/>
          <p:nvPr/>
        </p:nvSpPr>
        <p:spPr>
          <a:xfrm>
            <a:off x="804863" y="3116524"/>
            <a:ext cx="2935705" cy="720000"/>
          </a:xfrm>
          <a:prstGeom prst="roundRect">
            <a:avLst/>
          </a:prstGeom>
          <a:solidFill>
            <a:schemeClr val="bg1"/>
          </a:solidFill>
          <a:ln w="34925">
            <a:solidFill>
              <a:schemeClr val="accent1">
                <a:shade val="50000"/>
                <a:alpha val="0"/>
              </a:schemeClr>
            </a:solidFill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rgbClr val="00B050"/>
                </a:solidFill>
                <a:latin typeface="Rubik" pitchFamily="2" charset="-79"/>
                <a:cs typeface="Rubik" pitchFamily="2" charset="-79"/>
              </a:rPr>
              <a:t>הכניסו תשובה 3</a:t>
            </a:r>
            <a:endParaRPr lang="he-IL" sz="1400" dirty="0">
              <a:solidFill>
                <a:srgbClr val="00B05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11" name="ans4"/>
          <p:cNvSpPr/>
          <p:nvPr/>
        </p:nvSpPr>
        <p:spPr>
          <a:xfrm>
            <a:off x="804862" y="4112457"/>
            <a:ext cx="2935705" cy="720000"/>
          </a:xfrm>
          <a:prstGeom prst="roundRect">
            <a:avLst/>
          </a:prstGeom>
          <a:solidFill>
            <a:schemeClr val="bg1"/>
          </a:solidFill>
          <a:ln w="34925">
            <a:solidFill>
              <a:schemeClr val="accent1">
                <a:shade val="50000"/>
                <a:alpha val="0"/>
              </a:schemeClr>
            </a:solidFill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תשובה 4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52674" y="1668379"/>
            <a:ext cx="4957010" cy="203132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יש לשמור על הגופנים של התשובות: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Rubik </a:t>
            </a:r>
            <a:r>
              <a:rPr lang="en-US" dirty="0" err="1" smtClean="0"/>
              <a:t>semiBold</a:t>
            </a:r>
            <a:r>
              <a:rPr lang="he-IL" dirty="0" smtClean="0"/>
              <a:t> לשאלה, ו </a:t>
            </a:r>
            <a:r>
              <a:rPr lang="en-US" dirty="0" smtClean="0"/>
              <a:t>Rubik</a:t>
            </a:r>
            <a:r>
              <a:rPr lang="he-IL" dirty="0" smtClean="0"/>
              <a:t> לתשובות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יש לשנות את צבע התשובה הנכונה </a:t>
            </a:r>
            <a:r>
              <a:rPr lang="he-IL" dirty="0" smtClean="0">
                <a:solidFill>
                  <a:srgbClr val="00B050"/>
                </a:solidFill>
              </a:rPr>
              <a:t>לירוק (0, 176, 80)</a:t>
            </a:r>
            <a:r>
              <a:rPr lang="en-US" dirty="0" smtClean="0">
                <a:solidFill>
                  <a:srgbClr val="00B050"/>
                </a:solidFill>
              </a:rPr>
              <a:t>RGB</a:t>
            </a:r>
            <a:endParaRPr lang="he-IL" dirty="0" smtClean="0">
              <a:solidFill>
                <a:srgbClr val="00B05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לא למחוק את המילה הסבר! לפני כל הסבר, צריך להיות כתוב "הסבר:"</a:t>
            </a:r>
            <a:endParaRPr lang="he-IL" dirty="0" smtClean="0"/>
          </a:p>
          <a:p>
            <a:endParaRPr lang="he-IL" dirty="0"/>
          </a:p>
        </p:txBody>
      </p:sp>
      <p:sp>
        <p:nvSpPr>
          <p:cNvPr id="2" name="TextBox 1"/>
          <p:cNvSpPr txBox="1"/>
          <p:nvPr/>
        </p:nvSpPr>
        <p:spPr>
          <a:xfrm>
            <a:off x="804862" y="5141167"/>
            <a:ext cx="2935705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1400" b="1" dirty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הסבר</a:t>
            </a:r>
            <a:r>
              <a:rPr lang="he-IL" sz="1400" b="1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: </a:t>
            </a:r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הסבר שמסביר את התשובה של השאלה 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6314008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92" y="284053"/>
            <a:ext cx="3572374" cy="6354062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098632" y="842211"/>
            <a:ext cx="421105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800" b="1" dirty="0" smtClean="0">
                <a:latin typeface="Rubik" pitchFamily="2" charset="-79"/>
                <a:cs typeface="Rubik" pitchFamily="2" charset="-79"/>
              </a:rPr>
              <a:t>הכנסת מידע</a:t>
            </a:r>
            <a:endParaRPr lang="he-IL" sz="2800" b="1" dirty="0">
              <a:latin typeface="Rubik" pitchFamily="2" charset="-79"/>
              <a:cs typeface="Rubik" pitchFamily="2" charset="-79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52674" y="1668379"/>
            <a:ext cx="4957010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יש להכניס כל פיסת מידע בתיבת טקסט נפרדת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בשקופית הזו ניתן להכניס כמה פיסות מידע שרוצים, כל עוד הן בפונט </a:t>
            </a:r>
            <a:r>
              <a:rPr lang="en-US" dirty="0" smtClean="0"/>
              <a:t>Rubik</a:t>
            </a:r>
            <a:endParaRPr lang="he-IL" dirty="0" smtClean="0"/>
          </a:p>
          <a:p>
            <a:endParaRPr lang="he-IL" dirty="0"/>
          </a:p>
        </p:txBody>
      </p:sp>
      <p:sp>
        <p:nvSpPr>
          <p:cNvPr id="13" name="מלבן מעוגל 12"/>
          <p:cNvSpPr/>
          <p:nvPr/>
        </p:nvSpPr>
        <p:spPr>
          <a:xfrm>
            <a:off x="810127" y="482211"/>
            <a:ext cx="2935705" cy="720000"/>
          </a:xfrm>
          <a:prstGeom prst="roundRect">
            <a:avLst/>
          </a:prstGeom>
          <a:noFill/>
          <a:ln w="34925">
            <a:noFill/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כאן מידע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15" name="מלבן מעוגל 14"/>
          <p:cNvSpPr/>
          <p:nvPr/>
        </p:nvSpPr>
        <p:spPr>
          <a:xfrm>
            <a:off x="810127" y="1757317"/>
            <a:ext cx="2935705" cy="720000"/>
          </a:xfrm>
          <a:prstGeom prst="roundRect">
            <a:avLst/>
          </a:prstGeom>
          <a:noFill/>
          <a:ln w="34925">
            <a:noFill/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כאן מידע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17" name="מלבן מעוגל 16"/>
          <p:cNvSpPr/>
          <p:nvPr/>
        </p:nvSpPr>
        <p:spPr>
          <a:xfrm>
            <a:off x="810127" y="3032423"/>
            <a:ext cx="2935705" cy="720000"/>
          </a:xfrm>
          <a:prstGeom prst="roundRect">
            <a:avLst/>
          </a:prstGeom>
          <a:noFill/>
          <a:ln w="34925">
            <a:noFill/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כאן מידע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19" name="מלבן מעוגל 18"/>
          <p:cNvSpPr/>
          <p:nvPr/>
        </p:nvSpPr>
        <p:spPr>
          <a:xfrm>
            <a:off x="810127" y="4307528"/>
            <a:ext cx="2935705" cy="720000"/>
          </a:xfrm>
          <a:prstGeom prst="roundRect">
            <a:avLst/>
          </a:prstGeom>
          <a:noFill/>
          <a:ln w="34925">
            <a:noFill/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כאן מידע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20" name="מלבן מעוגל 19"/>
          <p:cNvSpPr/>
          <p:nvPr/>
        </p:nvSpPr>
        <p:spPr>
          <a:xfrm>
            <a:off x="810127" y="5582633"/>
            <a:ext cx="2935705" cy="720000"/>
          </a:xfrm>
          <a:prstGeom prst="roundRect">
            <a:avLst/>
          </a:prstGeom>
          <a:noFill/>
          <a:ln w="34925">
            <a:noFill/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כאן מידע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789221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92" y="284053"/>
            <a:ext cx="3572374" cy="6354062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7098632" y="842211"/>
            <a:ext cx="4211052" cy="5232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sz="2800" b="1" dirty="0" smtClean="0">
                <a:latin typeface="Rubik" pitchFamily="2" charset="-79"/>
                <a:cs typeface="Rubik" pitchFamily="2" charset="-79"/>
              </a:rPr>
              <a:t>הכנסת משימות</a:t>
            </a:r>
            <a:endParaRPr lang="he-IL" sz="2800" b="1" dirty="0">
              <a:latin typeface="Rubik" pitchFamily="2" charset="-79"/>
              <a:cs typeface="Rubik" pitchFamily="2" charset="-79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52674" y="1668379"/>
            <a:ext cx="4957010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יש להכניס כל משימה בתיבת טקסט נפרדת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e-IL" dirty="0" smtClean="0"/>
              <a:t>בשקופית הזו ניתן להכניס כמה משימות שרוצים, כל עוד הן בפונט </a:t>
            </a:r>
            <a:r>
              <a:rPr lang="en-US" dirty="0" smtClean="0"/>
              <a:t>Rubik</a:t>
            </a:r>
            <a:endParaRPr lang="he-IL" dirty="0" smtClean="0"/>
          </a:p>
          <a:p>
            <a:endParaRPr lang="he-IL" dirty="0"/>
          </a:p>
        </p:txBody>
      </p:sp>
      <p:sp>
        <p:nvSpPr>
          <p:cNvPr id="13" name="מלבן מעוגל 12"/>
          <p:cNvSpPr/>
          <p:nvPr/>
        </p:nvSpPr>
        <p:spPr>
          <a:xfrm>
            <a:off x="810127" y="482211"/>
            <a:ext cx="2935705" cy="720000"/>
          </a:xfrm>
          <a:prstGeom prst="roundRect">
            <a:avLst/>
          </a:prstGeom>
          <a:noFill/>
          <a:ln w="34925">
            <a:noFill/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כאן משימה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15" name="מלבן מעוגל 14"/>
          <p:cNvSpPr/>
          <p:nvPr/>
        </p:nvSpPr>
        <p:spPr>
          <a:xfrm>
            <a:off x="810127" y="1757317"/>
            <a:ext cx="2935705" cy="720000"/>
          </a:xfrm>
          <a:prstGeom prst="roundRect">
            <a:avLst/>
          </a:prstGeom>
          <a:noFill/>
          <a:ln w="34925">
            <a:noFill/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כאן משימה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17" name="מלבן מעוגל 16"/>
          <p:cNvSpPr/>
          <p:nvPr/>
        </p:nvSpPr>
        <p:spPr>
          <a:xfrm>
            <a:off x="810127" y="3032423"/>
            <a:ext cx="2935705" cy="720000"/>
          </a:xfrm>
          <a:prstGeom prst="roundRect">
            <a:avLst/>
          </a:prstGeom>
          <a:noFill/>
          <a:ln w="34925">
            <a:noFill/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כאן משימה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19" name="מלבן מעוגל 18"/>
          <p:cNvSpPr/>
          <p:nvPr/>
        </p:nvSpPr>
        <p:spPr>
          <a:xfrm>
            <a:off x="810127" y="4307528"/>
            <a:ext cx="2935705" cy="720000"/>
          </a:xfrm>
          <a:prstGeom prst="roundRect">
            <a:avLst/>
          </a:prstGeom>
          <a:noFill/>
          <a:ln w="34925">
            <a:noFill/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כאן משימה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  <p:sp>
        <p:nvSpPr>
          <p:cNvPr id="20" name="מלבן מעוגל 19"/>
          <p:cNvSpPr/>
          <p:nvPr/>
        </p:nvSpPr>
        <p:spPr>
          <a:xfrm>
            <a:off x="810127" y="5582633"/>
            <a:ext cx="2935705" cy="720000"/>
          </a:xfrm>
          <a:prstGeom prst="roundRect">
            <a:avLst/>
          </a:prstGeom>
          <a:noFill/>
          <a:ln w="34925">
            <a:noFill/>
          </a:ln>
          <a:effectLst>
            <a:outerShdw blurRad="63500" sx="102000" sy="102000" algn="ctr" rotWithShape="0">
              <a:srgbClr val="08083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he-IL" sz="1400" dirty="0" smtClean="0">
                <a:solidFill>
                  <a:sysClr val="windowText" lastClr="000000"/>
                </a:solidFill>
                <a:latin typeface="Rubik" pitchFamily="2" charset="-79"/>
                <a:cs typeface="Rubik" pitchFamily="2" charset="-79"/>
              </a:rPr>
              <a:t>הכניסו כאן משימה</a:t>
            </a:r>
            <a:endParaRPr lang="he-IL" sz="1400" dirty="0">
              <a:solidFill>
                <a:sysClr val="windowText" lastClr="000000"/>
              </a:solidFill>
              <a:latin typeface="Rubik" pitchFamily="2" charset="-79"/>
              <a:cs typeface="Rubik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459056343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113</Words>
  <Application>Microsoft Office PowerPoint</Application>
  <PresentationFormat>מסך רחב</PresentationFormat>
  <Paragraphs>27</Paragraphs>
  <Slides>4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7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4</vt:i4>
      </vt:variant>
    </vt:vector>
  </HeadingPairs>
  <TitlesOfParts>
    <vt:vector size="12" baseType="lpstr">
      <vt:lpstr>Rubik Bold</vt:lpstr>
      <vt:lpstr>Rubik SemiBold</vt:lpstr>
      <vt:lpstr>Rubik</vt:lpstr>
      <vt:lpstr>Times New Roman</vt:lpstr>
      <vt:lpstr>Arial</vt:lpstr>
      <vt:lpstr>Calibri Light</vt:lpstr>
      <vt:lpstr>Calibri</vt:lpstr>
      <vt:lpstr>ערכת נושא Office</vt:lpstr>
      <vt:lpstr>הכנסת מידע ללומדת סולמות וחבלים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שירה כהן</dc:creator>
  <cp:lastModifiedBy>שירה כהן</cp:lastModifiedBy>
  <cp:revision>10</cp:revision>
  <dcterms:created xsi:type="dcterms:W3CDTF">2023-12-28T15:42:47Z</dcterms:created>
  <dcterms:modified xsi:type="dcterms:W3CDTF">2024-01-01T12:40:04Z</dcterms:modified>
</cp:coreProperties>
</file>

<file path=docProps/thumbnail.jpeg>
</file>